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62" r:id="rId11"/>
    <p:sldId id="271" r:id="rId12"/>
    <p:sldId id="263" r:id="rId13"/>
    <p:sldId id="264" r:id="rId14"/>
    <p:sldId id="265" r:id="rId15"/>
    <p:sldId id="270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9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2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5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0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2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5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8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38" r:id="rId8"/>
    <p:sldLayoutId id="2147483739" r:id="rId9"/>
    <p:sldLayoutId id="2147483740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4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ED416E8F-774D-CE9E-E62B-52C94FACB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327" r="-1" b="711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69729-7C59-62B7-D81B-CAB1053B5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63" y="692702"/>
            <a:ext cx="10190071" cy="3145855"/>
          </a:xfrm>
        </p:spPr>
        <p:txBody>
          <a:bodyPr anchor="b"/>
          <a:lstStyle/>
          <a:p>
            <a:pPr algn="l"/>
            <a:r>
              <a:rPr lang="en-GB" sz="5200" dirty="0" err="1">
                <a:solidFill>
                  <a:srgbClr val="FFFFFF"/>
                </a:solidFill>
              </a:rPr>
              <a:t>Robotwagen</a:t>
            </a:r>
            <a:endParaRPr lang="LID4096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89B50-93C5-D0D8-D0FF-3FA20DECB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63" y="4217639"/>
            <a:ext cx="9781327" cy="2056617"/>
          </a:xfrm>
        </p:spPr>
        <p:txBody>
          <a:bodyPr anchor="t"/>
          <a:lstStyle/>
          <a:p>
            <a:pPr algn="l"/>
            <a:r>
              <a:rPr lang="en-GB" sz="2200" dirty="0">
                <a:solidFill>
                  <a:srgbClr val="FFFFFF"/>
                </a:solidFill>
              </a:rPr>
              <a:t>Smart Systems</a:t>
            </a:r>
          </a:p>
          <a:p>
            <a:pPr algn="l"/>
            <a:r>
              <a:rPr lang="en-GB" sz="2200" dirty="0">
                <a:solidFill>
                  <a:srgbClr val="FFFFFF"/>
                </a:solidFill>
              </a:rPr>
              <a:t>Jesse Denaux</a:t>
            </a:r>
          </a:p>
          <a:p>
            <a:pPr algn="l"/>
            <a:r>
              <a:rPr lang="en-GB" sz="2200" dirty="0">
                <a:solidFill>
                  <a:srgbClr val="FFFFFF"/>
                </a:solidFill>
              </a:rPr>
              <a:t>2ITIOT</a:t>
            </a:r>
          </a:p>
        </p:txBody>
      </p:sp>
    </p:spTree>
    <p:extLst>
      <p:ext uri="{BB962C8B-B14F-4D97-AF65-F5344CB8AC3E}">
        <p14:creationId xmlns:p14="http://schemas.microsoft.com/office/powerpoint/2010/main" val="210007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1B0C-9FE2-9505-54A1-64EE8713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Vergelijkingen</a:t>
            </a:r>
            <a:r>
              <a:rPr lang="en-GB" dirty="0"/>
              <a:t> met analyse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2F3732-00E7-DF55-4D12-F83C7E271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4" y="1424115"/>
            <a:ext cx="5369894" cy="543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D614D-A6C3-2810-A251-8C306541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396" y="1424115"/>
            <a:ext cx="5253910" cy="53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2B4-61CB-0756-F50B-68E2D480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Vergelijkingen</a:t>
            </a:r>
            <a:r>
              <a:rPr lang="en-GB" dirty="0"/>
              <a:t> met analyse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E2BC3-FB39-0A06-6FC1-D4450F65D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12"/>
          <a:stretch/>
        </p:blipFill>
        <p:spPr>
          <a:xfrm>
            <a:off x="4888191" y="1691323"/>
            <a:ext cx="7303809" cy="385182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ED6D0-13F0-6FA6-4060-3A0CD7D3C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785" y="2296477"/>
            <a:ext cx="5482394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4DBD-D432-50F9-9D19-007DC30F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Struikelblokken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99FB5-9217-823D-5AC0-CFD62F0D2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 </a:t>
            </a:r>
            <a:r>
              <a:rPr lang="en-GB" dirty="0" err="1"/>
              <a:t>weinig</a:t>
            </a:r>
            <a:r>
              <a:rPr lang="en-GB" dirty="0"/>
              <a:t> </a:t>
            </a:r>
            <a:r>
              <a:rPr lang="en-GB" dirty="0" err="1"/>
              <a:t>tijd</a:t>
            </a:r>
            <a:endParaRPr lang="en-GB" dirty="0"/>
          </a:p>
          <a:p>
            <a:r>
              <a:rPr lang="en-GB" dirty="0"/>
              <a:t>Analyse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grondig</a:t>
            </a:r>
            <a:r>
              <a:rPr lang="en-GB" dirty="0"/>
              <a:t> </a:t>
            </a:r>
            <a:r>
              <a:rPr lang="en-GB" dirty="0" err="1"/>
              <a:t>genoeg</a:t>
            </a:r>
            <a:endParaRPr lang="en-GB" dirty="0"/>
          </a:p>
          <a:p>
            <a:r>
              <a:rPr lang="en-GB" dirty="0" err="1"/>
              <a:t>Solderen</a:t>
            </a:r>
            <a:r>
              <a:rPr lang="en-GB" dirty="0"/>
              <a:t> </a:t>
            </a:r>
            <a:r>
              <a:rPr lang="en-GB" dirty="0" err="1"/>
              <a:t>kleine</a:t>
            </a:r>
            <a:r>
              <a:rPr lang="en-GB" dirty="0"/>
              <a:t> </a:t>
            </a:r>
            <a:r>
              <a:rPr lang="en-GB" dirty="0" err="1"/>
              <a:t>componenten</a:t>
            </a:r>
            <a:endParaRPr lang="en-GB" dirty="0"/>
          </a:p>
          <a:p>
            <a:r>
              <a:rPr lang="en-GB" dirty="0" err="1"/>
              <a:t>Componenten</a:t>
            </a:r>
            <a:r>
              <a:rPr lang="en-GB" dirty="0"/>
              <a:t> te </a:t>
            </a:r>
            <a:r>
              <a:rPr lang="en-GB" dirty="0" err="1"/>
              <a:t>dicht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elkaar</a:t>
            </a:r>
            <a:r>
              <a:rPr lang="en-GB" dirty="0"/>
              <a:t> PCB</a:t>
            </a:r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0593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35D9-2D8D-E8A0-B238-97968969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69" y="2766218"/>
            <a:ext cx="10895106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Demo </a:t>
            </a:r>
            <a:r>
              <a:rPr lang="en-GB" dirty="0" err="1"/>
              <a:t>parcour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rijden</a:t>
            </a:r>
            <a:r>
              <a:rPr lang="en-GB" dirty="0"/>
              <a:t> 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24841-474F-58FB-A761-879144D45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455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24CEA-82EF-2238-9431-B49BBB89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36607"/>
            <a:ext cx="5996619" cy="2113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Demo lijn volgen</a:t>
            </a:r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6C5D976F-50BF-4FEC-B797-AACEB2C3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76200"/>
            <a:ext cx="3997615" cy="6816079"/>
            <a:chOff x="8059620" y="41922"/>
            <a:chExt cx="3997615" cy="681607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C66400-9114-4E43-A4CC-E3DCF49D4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B7520A-668D-4486-B70D-BCEA3D961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F69BB-F6EC-E7F8-53B1-EB763848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88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CA1E-899B-5CE0-4045-DB4C6EF9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Node-red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DB08F-D20E-B446-23EA-83DFCBA49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994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A64E-F9CD-59E1-FC65-354CC213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Inhoudstafel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C796-3EEF-3FB0-8D31-0E346E62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Behaalde</a:t>
            </a:r>
            <a:r>
              <a:rPr lang="en-GB" dirty="0"/>
              <a:t> </a:t>
            </a:r>
            <a:r>
              <a:rPr lang="en-GB" dirty="0" err="1"/>
              <a:t>resultaten</a:t>
            </a:r>
            <a:r>
              <a:rPr lang="en-GB" dirty="0"/>
              <a:t> </a:t>
            </a:r>
          </a:p>
          <a:p>
            <a:r>
              <a:rPr lang="en-GB" dirty="0"/>
              <a:t>PCB design</a:t>
            </a:r>
          </a:p>
          <a:p>
            <a:r>
              <a:rPr lang="en-GB" dirty="0"/>
              <a:t>Code </a:t>
            </a:r>
          </a:p>
          <a:p>
            <a:r>
              <a:rPr lang="en-GB" dirty="0" err="1"/>
              <a:t>Vergelijkingen</a:t>
            </a:r>
            <a:r>
              <a:rPr lang="en-GB" dirty="0"/>
              <a:t> met analyse</a:t>
            </a:r>
          </a:p>
          <a:p>
            <a:r>
              <a:rPr lang="en-GB" dirty="0" err="1"/>
              <a:t>Struikelblokken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fouten</a:t>
            </a:r>
            <a:endParaRPr lang="en-GB" dirty="0"/>
          </a:p>
          <a:p>
            <a:r>
              <a:rPr lang="en-GB" dirty="0"/>
              <a:t>Demo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92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1E7D-75D3-3015-210A-65A69C63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Behaalde</a:t>
            </a:r>
            <a:r>
              <a:rPr lang="en-GB" dirty="0"/>
              <a:t> </a:t>
            </a:r>
            <a:r>
              <a:rPr lang="en-GB" dirty="0" err="1"/>
              <a:t>resultaat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B6810-F12E-70BA-9722-87F7E15F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Twee </a:t>
            </a:r>
            <a:r>
              <a:rPr lang="en-GB" dirty="0" err="1"/>
              <a:t>gesoldeerde</a:t>
            </a:r>
            <a:r>
              <a:rPr lang="en-GB" dirty="0"/>
              <a:t> PCB’s </a:t>
            </a:r>
          </a:p>
          <a:p>
            <a:r>
              <a:rPr lang="en-GB" dirty="0"/>
              <a:t>Code sensor module</a:t>
            </a:r>
          </a:p>
          <a:p>
            <a:r>
              <a:rPr lang="en-GB" dirty="0"/>
              <a:t>Code ESP32 module</a:t>
            </a:r>
          </a:p>
          <a:p>
            <a:r>
              <a:rPr lang="en-GB" dirty="0" err="1"/>
              <a:t>Werkende</a:t>
            </a:r>
            <a:r>
              <a:rPr lang="en-GB" dirty="0"/>
              <a:t> Node-red</a:t>
            </a:r>
          </a:p>
          <a:p>
            <a:endParaRPr lang="en-GB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660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927D-82C9-181A-88B2-CD11CF24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PCB design</a:t>
            </a:r>
            <a:endParaRPr lang="LID4096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A511AA-0D0C-8F64-96E4-FB169053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40183" y="1236773"/>
            <a:ext cx="3871926" cy="5634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DD9D9A-8B9F-4D66-BEB5-4FF9BC18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74" y="286921"/>
            <a:ext cx="2010134" cy="58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BB87-ADA7-A9A4-0D4F-99A9B78E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</a:t>
            </a:r>
            <a:endParaRPr lang="LID4096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CCF7F09-1862-531E-1536-F6B1F397C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88" y="285849"/>
            <a:ext cx="6683112" cy="3143151"/>
          </a:xfr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7E01407-6F36-5574-D261-A46735857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r="-40" b="33917"/>
          <a:stretch/>
        </p:blipFill>
        <p:spPr>
          <a:xfrm>
            <a:off x="58978" y="3731357"/>
            <a:ext cx="8641724" cy="26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8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8F50-D2F4-78C9-9998-105B9828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6" y="171494"/>
            <a:ext cx="10895106" cy="1325563"/>
          </a:xfrm>
        </p:spPr>
        <p:txBody>
          <a:bodyPr/>
          <a:lstStyle/>
          <a:p>
            <a:r>
              <a:rPr lang="en-GB" dirty="0"/>
              <a:t>Code Sensor Module</a:t>
            </a:r>
            <a:endParaRPr lang="LID4096" dirty="0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3E3E281C-6821-85F3-23C5-6F5ABA94D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74" y="1497057"/>
            <a:ext cx="3418571" cy="5360942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CA8412-D1E2-976B-2D35-3723016C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61" y="49132"/>
            <a:ext cx="6911939" cy="289585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4A645FF-93BF-C80A-B2D6-56E6FAE62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89215"/>
            <a:ext cx="4225631" cy="34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8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3D1A-FB4E-A3ED-65EF-EFA4D506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2" y="48582"/>
            <a:ext cx="10895106" cy="1325563"/>
          </a:xfrm>
        </p:spPr>
        <p:txBody>
          <a:bodyPr/>
          <a:lstStyle/>
          <a:p>
            <a:r>
              <a:rPr lang="en-GB" dirty="0"/>
              <a:t>Code ESP32 </a:t>
            </a:r>
            <a:endParaRPr lang="LID4096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856456D-8A97-B2A5-3CC0-A99F20F69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8" y="1024878"/>
            <a:ext cx="6359318" cy="1783809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A6D0D0D-863E-2575-CD72-0EED9B83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76" y="816474"/>
            <a:ext cx="5690524" cy="5569610"/>
          </a:xfrm>
          <a:prstGeom prst="rect">
            <a:avLst/>
          </a:prstGeom>
        </p:spPr>
      </p:pic>
      <p:pic>
        <p:nvPicPr>
          <p:cNvPr id="1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D5A577B-3B87-E975-9FA0-3AD44FA81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57" y="2837939"/>
            <a:ext cx="4039319" cy="39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7C75-E932-C0C1-C59F-1552A98C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9" y="1146138"/>
            <a:ext cx="10895106" cy="1325563"/>
          </a:xfrm>
        </p:spPr>
        <p:txBody>
          <a:bodyPr/>
          <a:lstStyle/>
          <a:p>
            <a:r>
              <a:rPr lang="en-GB" dirty="0"/>
              <a:t>Code ESP32</a:t>
            </a:r>
            <a:endParaRPr lang="LID4096" dirty="0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0854C43-8F3A-ACC2-C4F2-F87932CD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71" y="-1"/>
            <a:ext cx="8674629" cy="3617843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C561F7-4FD7-48AE-C9B7-59190C8F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559"/>
            <a:ext cx="10124661" cy="32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E4D6-B2DB-9439-1EFD-AA643114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452" y="5229308"/>
            <a:ext cx="10895106" cy="1325563"/>
          </a:xfrm>
        </p:spPr>
        <p:txBody>
          <a:bodyPr/>
          <a:lstStyle/>
          <a:p>
            <a:r>
              <a:rPr lang="en-GB" dirty="0"/>
              <a:t>Code ESP32</a:t>
            </a:r>
            <a:endParaRPr lang="LID4096" dirty="0"/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7A481D8D-F471-E963-1816-92D99CFCF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2"/>
          <a:stretch/>
        </p:blipFill>
        <p:spPr>
          <a:xfrm>
            <a:off x="6614370" y="92765"/>
            <a:ext cx="5442575" cy="4926013"/>
          </a:xfr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F9CA46-1CDB-AE90-11B7-6E2D961D5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" r="5747"/>
          <a:stretch/>
        </p:blipFill>
        <p:spPr>
          <a:xfrm>
            <a:off x="417868" y="3644348"/>
            <a:ext cx="5962886" cy="3168767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9C5782-E0BD-5F99-1D4C-FB3958E3E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 b="2176"/>
          <a:stretch/>
        </p:blipFill>
        <p:spPr>
          <a:xfrm>
            <a:off x="225758" y="92765"/>
            <a:ext cx="6154996" cy="342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719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AvenirNext LT Pro Medium</vt:lpstr>
      <vt:lpstr>Sabon Next LT</vt:lpstr>
      <vt:lpstr>DappledVTI</vt:lpstr>
      <vt:lpstr>Robotwagen</vt:lpstr>
      <vt:lpstr>Inhoudstafel</vt:lpstr>
      <vt:lpstr>Behaalde resultaat</vt:lpstr>
      <vt:lpstr>PCB design</vt:lpstr>
      <vt:lpstr>Code</vt:lpstr>
      <vt:lpstr>Code Sensor Module</vt:lpstr>
      <vt:lpstr>Code ESP32 </vt:lpstr>
      <vt:lpstr>Code ESP32</vt:lpstr>
      <vt:lpstr>Code ESP32</vt:lpstr>
      <vt:lpstr>Vergelijkingen met analyse</vt:lpstr>
      <vt:lpstr>Vergelijkingen met analyse</vt:lpstr>
      <vt:lpstr>Struikelblokken en fouten</vt:lpstr>
      <vt:lpstr>Demo parcour  rijden </vt:lpstr>
      <vt:lpstr>Demo lijn volgen</vt:lpstr>
      <vt:lpstr>Demo Node-red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Robotwagen</dc:title>
  <dc:creator>Denaux Jesse [student]</dc:creator>
  <cp:lastModifiedBy>Denaux Jesse [student]</cp:lastModifiedBy>
  <cp:revision>7</cp:revision>
  <dcterms:created xsi:type="dcterms:W3CDTF">2022-06-14T12:12:50Z</dcterms:created>
  <dcterms:modified xsi:type="dcterms:W3CDTF">2022-06-16T18:14:16Z</dcterms:modified>
</cp:coreProperties>
</file>